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0" r:id="rId3"/>
    <p:sldId id="261" r:id="rId4"/>
    <p:sldId id="262" r:id="rId5"/>
    <p:sldId id="267" r:id="rId6"/>
    <p:sldId id="266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12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05C"/>
    <a:srgbClr val="641A80"/>
    <a:srgbClr val="FC8961"/>
    <a:srgbClr val="4F1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5"/>
    <p:restoredTop sz="94617"/>
  </p:normalViewPr>
  <p:slideViewPr>
    <p:cSldViewPr snapToObjects="1">
      <p:cViewPr varScale="1">
        <p:scale>
          <a:sx n="84" d="100"/>
          <a:sy n="84" d="100"/>
        </p:scale>
        <p:origin x="688" y="176"/>
      </p:cViewPr>
      <p:guideLst>
        <p:guide orient="horz" pos="391"/>
        <p:guide pos="12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8FC1-55C1-AE44-BB8B-D75153A4C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C3C98-507E-4F47-ABA6-64017A8F4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7151F-5939-A044-850A-D1CF1610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087DD-86D8-364B-AEE9-ADB00F4D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2A8B8-F544-9245-B846-1F5D1533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15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8A2D-BCFB-A846-B9FE-530388237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D40F2-B285-A44D-8635-2ECFC1B2A7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63E24-9411-8F4A-9169-973F65B5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2E7B4-C34A-4941-B3EF-D0C973877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903B1-A274-6847-B85C-1A922573E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9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49AE5-63C1-A04E-A28C-521C4B9A27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46963-2710-2C4D-974C-5FE320F55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98985-DF5D-B743-AFC0-1137D02F0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195E9-2167-BC4F-947A-6BCB8BC3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FF84-663E-FA4D-8584-E5784A9C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2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4BCD-1B71-504B-A360-4181AE2F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CD53-8C74-824D-8B55-92725393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3B28-8C24-8641-9DE4-87CDC416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74E2C-9D32-394F-9CC8-FDFB5844F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5F995-5563-0C4D-97DB-636D1DCCC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0F55-42A4-DF4D-8115-FF31289A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23668-32C5-B04C-8D75-E0435EFC6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62CB2-997D-3048-8596-E426EE7A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4762A-924D-A845-AD77-46B47BF6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74C6-75B1-434D-AABB-2AEA6179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1EFD-F08E-C442-8CD8-15868262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96194-F8EA-CE46-BEC9-9A9E6DD6B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24AE1-D924-6045-885D-762EDAC2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43193-ABE9-1B4F-B17C-E95795DB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CB90CB-86CB-3F43-B6D8-B80233B0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11F6E-CA56-1B4F-943C-EBDA1A94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3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CEB1-DACA-7D43-B6CA-A5EF4BE9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306C7-12F1-1543-98DC-70D4315F7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DD60B-CF13-5C41-9891-3903BE804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67074-6C54-CF4E-8D6D-6CE02A2E5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E4736-C8B3-FD45-8602-9E4134E90F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A7D5B-E6FE-D64F-95C9-76F83451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4032-2673-764C-BFB8-C06FF740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623C7-1349-4D45-96B5-2AF3AD12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81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D03D-BD48-7445-93AD-9225C914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DD56A-B1C4-524A-A6F2-EF23A22B3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4C362-58AF-AF48-A0B0-88D2770F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505CE-8956-754B-9012-3E95E26C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6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6076A-C04C-614D-BCFE-1E71E7D6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363EB-EFBF-DF40-B06F-AD866498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AF4BD-53E4-E148-9A38-FF7E017C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F966-C8D7-914E-A037-E3D826E7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4BE2-C626-CB43-8A20-AAC47FF14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96A79-A7EA-644A-BF53-0A1FB6547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26A46-7BF4-2744-8831-EE8F728B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8D34B-3AA2-CE4B-A232-2767DE60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A046A-62AD-8247-A275-4417B0B3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95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1CD3-09C5-FD4C-9E43-2B3DB716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ABAF0E-DC5E-5547-B7C1-AF95EC81B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924B3-D840-8246-9CB6-DE606AFEC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695A9-38BC-6E4F-8254-38921F5C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1C86E-90E4-7A41-81A8-B1EEFDF8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59EAF-2DE5-094D-B2A9-96BD2973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6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CF1C0-950C-884A-AA77-50FDED14A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1C8D1-697A-DF40-BC36-BDB8B6E14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BAE65-DB8F-9D4D-BF71-2CF1BF8D22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84C20-9079-9145-9E4B-4E8E96B9AAF7}" type="datetimeFigureOut">
              <a:rPr lang="en-US" smtClean="0"/>
              <a:t>3/25/22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2C98-F093-2048-8C5C-991AEB1DF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5B6DE-634C-8D4C-ADF2-720714BAD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853A5-04F2-384E-95A8-84300467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E63F6-BC87-6A49-9401-A9E930EA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97" y="3138054"/>
            <a:ext cx="10515600" cy="17434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41A80"/>
                </a:solidFill>
                <a:latin typeface="Helvetica" pitchFamily="2" charset="0"/>
              </a:rPr>
              <a:t>Economic sanctions in the Russia Ukraine conflict</a:t>
            </a:r>
            <a:br>
              <a:rPr lang="en-US" dirty="0">
                <a:solidFill>
                  <a:srgbClr val="641A80"/>
                </a:solidFill>
                <a:latin typeface="Helvetica" pitchFamily="2" charset="0"/>
              </a:rPr>
            </a:br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Robbie Sinclair</a:t>
            </a:r>
            <a:br>
              <a:rPr lang="en-US" sz="3300" dirty="0">
                <a:solidFill>
                  <a:srgbClr val="F7705C"/>
                </a:solidFill>
                <a:latin typeface="Helvetica" pitchFamily="2" charset="0"/>
              </a:rPr>
            </a:br>
            <a:endParaRPr lang="en-US" sz="3300" dirty="0">
              <a:solidFill>
                <a:srgbClr val="F7705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40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8DA1C-5E17-0246-94BB-F8433FEF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B3BA4-36C2-8646-B47C-8BD2AB36E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49" y="0"/>
            <a:ext cx="12001501" cy="6858000"/>
          </a:xfrm>
        </p:spPr>
      </p:pic>
    </p:spTree>
    <p:extLst>
      <p:ext uri="{BB962C8B-B14F-4D97-AF65-F5344CB8AC3E}">
        <p14:creationId xmlns:p14="http://schemas.microsoft.com/office/powerpoint/2010/main" val="185581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730ED-0271-2245-87AF-89AC1918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0428" y="319088"/>
            <a:ext cx="3200400" cy="27432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85037-C2D4-D444-8E6E-8B3D5645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954" y="103483"/>
            <a:ext cx="5143500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23A6B-9A94-3641-853A-3F3CCBE8A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970" y="3277460"/>
            <a:ext cx="4893468" cy="3262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807252-27C6-CD42-A6BF-BD16E4112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0428" y="3795710"/>
            <a:ext cx="3200400" cy="27432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FED5CFD-7EB8-E340-BD35-B116C2AFF09D}"/>
              </a:ext>
            </a:extLst>
          </p:cNvPr>
          <p:cNvSpPr txBox="1">
            <a:spLocks/>
          </p:cNvSpPr>
          <p:nvPr/>
        </p:nvSpPr>
        <p:spPr>
          <a:xfrm>
            <a:off x="362115" y="173185"/>
            <a:ext cx="3761509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641A80"/>
                </a:solidFill>
                <a:latin typeface="Helvetica" pitchFamily="2" charset="0"/>
              </a:rPr>
              <a:t>Corn exports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7DC8B95-A2C2-2D44-8F68-A3FB26366F7E}"/>
              </a:ext>
            </a:extLst>
          </p:cNvPr>
          <p:cNvSpPr txBox="1">
            <a:spLocks/>
          </p:cNvSpPr>
          <p:nvPr/>
        </p:nvSpPr>
        <p:spPr>
          <a:xfrm>
            <a:off x="386525" y="3602185"/>
            <a:ext cx="3256798" cy="665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b="1" dirty="0">
                <a:solidFill>
                  <a:srgbClr val="641A80"/>
                </a:solidFill>
                <a:latin typeface="Helvetica" pitchFamily="2" charset="0"/>
              </a:rPr>
              <a:t>Corn imports per capita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E1CCEB7-CE91-E849-878E-83EE90D0DE12}"/>
              </a:ext>
            </a:extLst>
          </p:cNvPr>
          <p:cNvSpPr txBox="1">
            <a:spLocks/>
          </p:cNvSpPr>
          <p:nvPr/>
        </p:nvSpPr>
        <p:spPr>
          <a:xfrm>
            <a:off x="362112" y="1087154"/>
            <a:ext cx="3195858" cy="2196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Russia, and especially Ukraine, are among the largest exporters of cereals. The war will reduce supply globally and increase prices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7853C4C-9D78-0140-AE5D-43DBD1D2300D}"/>
              </a:ext>
            </a:extLst>
          </p:cNvPr>
          <p:cNvSpPr txBox="1">
            <a:spLocks/>
          </p:cNvSpPr>
          <p:nvPr/>
        </p:nvSpPr>
        <p:spPr>
          <a:xfrm>
            <a:off x="386525" y="4701892"/>
            <a:ext cx="3171445" cy="177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641A80"/>
                </a:solidFill>
                <a:latin typeface="Helvetica" pitchFamily="2" charset="0"/>
              </a:rPr>
              <a:t>Many western European countries and north African countries will be affected by this shortage</a:t>
            </a:r>
          </a:p>
        </p:txBody>
      </p:sp>
    </p:spTree>
    <p:extLst>
      <p:ext uri="{BB962C8B-B14F-4D97-AF65-F5344CB8AC3E}">
        <p14:creationId xmlns:p14="http://schemas.microsoft.com/office/powerpoint/2010/main" val="61188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7DFE25A-26F4-F640-9E38-45A83AD7D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1281" y="623456"/>
            <a:ext cx="10390907" cy="6234544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BACA84-19A0-E741-A689-020A2CB61E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Each country’s percentage of oil which is imported from Russia</a:t>
            </a:r>
            <a:endParaRPr lang="en-US" sz="2100" dirty="0">
              <a:solidFill>
                <a:srgbClr val="F7705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63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E9B82C-2D25-B843-AFA1-016A6213F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313" y="619968"/>
            <a:ext cx="10396718" cy="6238031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BACA84-19A0-E741-A689-020A2CB61E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Each country’s percentage of oil which is imported from Russia</a:t>
            </a:r>
            <a:endParaRPr lang="en-US" sz="2100" dirty="0">
              <a:solidFill>
                <a:srgbClr val="F7705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20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36EEA-5939-0E44-94CC-21C9A65EE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057" y="655384"/>
            <a:ext cx="10337692" cy="620261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BACA84-19A0-E741-A689-020A2CB61E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Each country’s percentage of oil which is imported from Russia</a:t>
            </a:r>
            <a:endParaRPr lang="en-US" sz="2100" dirty="0">
              <a:solidFill>
                <a:srgbClr val="F7705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80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37927D-4849-5249-937E-934F7055A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312" y="620713"/>
            <a:ext cx="10368383" cy="622103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DBACA84-19A0-E741-A689-020A2CB61E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517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rgbClr val="F7705C"/>
                </a:solidFill>
                <a:latin typeface="Helvetica" pitchFamily="2" charset="0"/>
              </a:rPr>
              <a:t>Many European countries are dependent on Russian gas imports</a:t>
            </a:r>
          </a:p>
          <a:p>
            <a:endParaRPr lang="en-US" sz="1000" dirty="0">
              <a:solidFill>
                <a:srgbClr val="F7705C"/>
              </a:solidFill>
              <a:latin typeface="Helvetica" pitchFamily="2" charset="0"/>
            </a:endParaRPr>
          </a:p>
          <a:p>
            <a:r>
              <a:rPr lang="en-US" sz="2100" dirty="0">
                <a:solidFill>
                  <a:srgbClr val="641A80"/>
                </a:solidFill>
                <a:latin typeface="Helvetica" pitchFamily="2" charset="0"/>
              </a:rPr>
              <a:t>Each country’s percentage of oil which is imported from Russia</a:t>
            </a:r>
            <a:endParaRPr lang="en-US" sz="2100" dirty="0">
              <a:solidFill>
                <a:srgbClr val="F7705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61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>
        <p:wipe/>
      </p:transition>
    </mc:Choice>
    <mc:Fallback>
      <p:transition spd="slow" advClick="0"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130</Words>
  <Application>Microsoft Macintosh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Economic sanctions in the Russia Ukraine conflict Robbie Sinclair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Economic sanctions in the Russia Ukraine conflict Robbie Sinclair </dc:title>
  <dc:creator>Microsoft Office User</dc:creator>
  <cp:lastModifiedBy>Microsoft Office User</cp:lastModifiedBy>
  <cp:revision>1</cp:revision>
  <dcterms:created xsi:type="dcterms:W3CDTF">2022-03-25T17:50:39Z</dcterms:created>
  <dcterms:modified xsi:type="dcterms:W3CDTF">2022-03-26T17:59:19Z</dcterms:modified>
</cp:coreProperties>
</file>